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6"/>
  </p:normalViewPr>
  <p:slideViewPr>
    <p:cSldViewPr snapToGrid="0" snapToObjects="1">
      <p:cViewPr>
        <p:scale>
          <a:sx n="70" d="100"/>
          <a:sy n="70" d="100"/>
        </p:scale>
        <p:origin x="208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73A5C-5479-A644-805E-6914D1E46F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BAD577-7581-DA44-A230-863803E0C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A19EE-6EAF-D74D-96C0-7B45715B0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FA8C6-8AB4-C64D-B5C5-89E64E79E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A2D75-778C-214F-A997-9D221A82D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234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D4789-F579-D247-A751-9C651BD20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149805-1E8A-0A4C-88C1-7849B6776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A8A38-0BB2-8646-A61E-8CD7E7071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235B5-78B3-234D-9B14-8A3AF7CF1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B8A48-AD24-AA4F-B287-EA837C9A0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56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559490-299A-794E-AD0B-5360C54E7A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F8FF5-57ED-A543-ADE6-1DB19BFF2C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6D77A-1CFB-E643-AAE5-760BBEF21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FFC40-AF62-5248-8855-E8E39C60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7E763-6BA8-4746-AFAC-73075F97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25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622CC-C32B-404F-86A9-874C017B3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01215-4791-D641-B6D7-31A6B0F82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D8AE1-07AC-9B4C-98BA-9DD1A5379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2DB48-18DE-A843-A8A3-F2CA4A04D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76FE7-284D-6A42-818F-60500AD34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55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3F8E9-9CFC-8B4A-901C-09CC5F518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82E8F-7A8E-DC4B-A77D-C43574CCF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21A9E-1FC7-F348-BF32-93029124F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2981D-2EF1-4D49-8B26-6BB711A9B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59BF1-2993-EA4A-B395-B11982C3C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560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84552-1DAB-C44A-BFFC-2588819B8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0744D-FD46-9F4F-9D9A-BAFB3267D8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5B589-B78C-0A45-9EBB-9ECCEBF1B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C7FB07-53A0-1746-ADCF-379DA6329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71931E-1A14-4549-B145-95DF0AFED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39BC8A-AB4E-8943-AF21-9C8E95761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854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488D8-25E8-784F-A842-B0E46FB5F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1BB7F-BC6A-F34D-8AE1-C840833BF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162573-7200-B043-A24D-9C432EB11D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D4CE70-C413-0A49-BD43-E1C97E7B11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ECFF38-E63F-904A-9779-A7119C8A4C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D2D00F-CB81-504B-8F5F-D4F78FC00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114C32-B96F-BB43-976C-3F7D1BCE7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7DAF46-30E7-9440-A94A-7CADF0BB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15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CB87B-BE34-1544-A769-20990C5F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476C0F-4CE9-0244-8C9B-3715C8CAC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829568-E372-794A-8374-348683CA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1BFE0D-1939-9740-BFFF-7FD399CC0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889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81C006-730F-2249-BE3F-576A456E4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412776-FDAC-494E-A283-DD1DAE3FB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A6146F-5251-BD44-B6A6-A858ECD6C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894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5C35A-D82E-2149-BFDA-E19C9AFE6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D7C2B-68A1-6F43-9117-967C62CCC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5EBFB2-2D93-F745-B92C-4DB35F53BC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C9B7C5-1842-4845-9380-5207836BE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2F51EE-2E09-9643-B54B-219483499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CFFEC1-6FB4-4C41-BAFB-3F3E6E6DA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934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F3580-97BE-8844-967E-71105D7A0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59EBA2-B102-C048-92C7-1A3DE810D5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61D670-0533-F34E-BEC4-3281E48722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FDDCDC-5705-FF4E-B3F3-2E320332C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5C2F84-2191-BD48-8810-0765E203A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9A93E-F9F8-1744-8DBF-62A644190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852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F03B98-7CFE-6446-A42D-B989D7B57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9507C8-0283-0E44-BD23-8BDB963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E62E7-6D5D-E34F-B828-29645FCB0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1B90D-BBF6-D948-AB10-721C43F26CB5}" type="datetimeFigureOut">
              <a:rPr lang="en-US" smtClean="0"/>
              <a:t>9/6/19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BE54F-8CEF-8047-8F71-9CE08DFF20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92B72-52E4-8E43-9723-B764F5D480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F4933-9882-1C4A-B041-71A800473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944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451F2-D762-F443-958A-1A9B6A6186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 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386FEB-BFFD-034E-8126-62E4EAB80A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Golpar</a:t>
            </a:r>
            <a:r>
              <a:rPr lang="en-US" dirty="0"/>
              <a:t> </a:t>
            </a:r>
            <a:r>
              <a:rPr lang="en-US" dirty="0" err="1"/>
              <a:t>Jalali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279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827BFD-5A2D-C447-8420-1F9B85F80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852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342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17D4B7-96E8-7846-8ACC-77500FF11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593" y="0"/>
            <a:ext cx="51435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D9AEC1-81F2-5B4A-BFD2-F8993C5EFF37}"/>
              </a:ext>
            </a:extLst>
          </p:cNvPr>
          <p:cNvSpPr txBox="1"/>
          <p:nvPr/>
        </p:nvSpPr>
        <p:spPr>
          <a:xfrm>
            <a:off x="2767521" y="2905780"/>
            <a:ext cx="1277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Allbirds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11078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43F2A9-4196-4F4A-A8EE-380819365A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022" y="0"/>
            <a:ext cx="51435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46FAF4-3C72-EC48-AD63-B1DB7FCAFFA2}"/>
              </a:ext>
            </a:extLst>
          </p:cNvPr>
          <p:cNvSpPr txBox="1"/>
          <p:nvPr/>
        </p:nvSpPr>
        <p:spPr>
          <a:xfrm>
            <a:off x="1944914" y="2902857"/>
            <a:ext cx="2187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Had no idea this exist</a:t>
            </a:r>
          </a:p>
        </p:txBody>
      </p:sp>
    </p:spTree>
    <p:extLst>
      <p:ext uri="{BB962C8B-B14F-4D97-AF65-F5344CB8AC3E}">
        <p14:creationId xmlns:p14="http://schemas.microsoft.com/office/powerpoint/2010/main" val="1360092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D0291C-0A28-4F4A-972E-AB60A94B8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51435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43E26F-6ED0-3741-9E40-020BC2289FEB}"/>
              </a:ext>
            </a:extLst>
          </p:cNvPr>
          <p:cNvSpPr txBox="1"/>
          <p:nvPr/>
        </p:nvSpPr>
        <p:spPr>
          <a:xfrm>
            <a:off x="1409700" y="2782669"/>
            <a:ext cx="3810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background image is unattractive. </a:t>
            </a:r>
          </a:p>
          <a:p>
            <a:r>
              <a:rPr lang="en-US" dirty="0"/>
              <a:t>Cool slogan!</a:t>
            </a:r>
          </a:p>
        </p:txBody>
      </p:sp>
    </p:spTree>
    <p:extLst>
      <p:ext uri="{BB962C8B-B14F-4D97-AF65-F5344CB8AC3E}">
        <p14:creationId xmlns:p14="http://schemas.microsoft.com/office/powerpoint/2010/main" val="3206343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D41BB5-0AF5-864A-8ED9-013C97A9C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1679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69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5957BF-6CF2-A84E-B543-095E156D6A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620" r="1" b="3974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00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A5CFBB-A2B3-784D-AFE5-AFBE068FF7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991" b="1982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24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DE92E5-8597-F640-B32E-8097DF9F36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75" r="4183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884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26C75D-5511-5842-90FD-6C13CE5A6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73743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938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19</Words>
  <Application>Microsoft Macintosh PowerPoint</Application>
  <PresentationFormat>Widescreen</PresentationFormat>
  <Paragraphs>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Web 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U</dc:title>
  <dc:creator>Golpar Jalali</dc:creator>
  <cp:lastModifiedBy>Golpar Jalali</cp:lastModifiedBy>
  <cp:revision>2</cp:revision>
  <dcterms:created xsi:type="dcterms:W3CDTF">2019-09-06T17:32:01Z</dcterms:created>
  <dcterms:modified xsi:type="dcterms:W3CDTF">2019-09-06T17:39:49Z</dcterms:modified>
</cp:coreProperties>
</file>